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8" r:id="rId2"/>
  </p:sldIdLst>
  <p:sldSz cx="32404050" cy="36075938"/>
  <p:notesSz cx="6858000" cy="9028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1pPr>
    <a:lvl2pPr marL="390525" indent="66675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2pPr>
    <a:lvl3pPr marL="782638" indent="131763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3pPr>
    <a:lvl4pPr marL="1174750" indent="196850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4pPr>
    <a:lvl5pPr marL="1565275" indent="263525" algn="l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63">
          <p15:clr>
            <a:srgbClr val="A4A3A4"/>
          </p15:clr>
        </p15:guide>
        <p15:guide id="2" pos="98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9303"/>
    <a:srgbClr val="D09E00"/>
    <a:srgbClr val="FFC611"/>
    <a:srgbClr val="FFC715"/>
    <a:srgbClr val="FB6F19"/>
    <a:srgbClr val="FC5104"/>
    <a:srgbClr val="FF9F11"/>
    <a:srgbClr val="151557"/>
    <a:srgbClr val="FC5F18"/>
    <a:srgbClr val="DF58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1374" y="18"/>
      </p:cViewPr>
      <p:guideLst>
        <p:guide orient="horz" pos="11363"/>
        <p:guide pos="98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09763" y="677863"/>
            <a:ext cx="3038475" cy="3384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287838"/>
            <a:ext cx="5029200" cy="406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Clique para editar os estilos do texto mestre</a:t>
            </a:r>
          </a:p>
          <a:p>
            <a:pPr lvl="1"/>
            <a:r>
              <a:rPr lang="en-US" noProof="0"/>
              <a:t>Segundo nível</a:t>
            </a:r>
          </a:p>
          <a:p>
            <a:pPr lvl="2"/>
            <a:r>
              <a:rPr lang="en-US" noProof="0"/>
              <a:t>Terceiro nível</a:t>
            </a:r>
          </a:p>
          <a:p>
            <a:pPr lvl="3"/>
            <a:r>
              <a:rPr lang="en-US" noProof="0"/>
              <a:t>Quarto nível</a:t>
            </a:r>
          </a:p>
          <a:p>
            <a:pPr lvl="4"/>
            <a:r>
              <a:rPr lang="en-US" noProof="0"/>
              <a:t>Quinto nível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77263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77263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393AB56E-9F01-470C-815D-8ECE15F0F0C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86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39052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782638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17475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56527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1957959" algn="l" defTabSz="7831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49551" algn="l" defTabSz="7831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41143" algn="l" defTabSz="7831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32734" algn="l" defTabSz="78318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007" y="11206316"/>
            <a:ext cx="27544040" cy="773305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012" y="20442534"/>
            <a:ext cx="22684029" cy="9219989"/>
          </a:xfrm>
        </p:spPr>
        <p:txBody>
          <a:bodyPr/>
          <a:lstStyle>
            <a:lvl1pPr marL="0" indent="0" algn="ctr">
              <a:buNone/>
              <a:defRPr/>
            </a:lvl1pPr>
            <a:lvl2pPr marL="391592" indent="0" algn="ctr">
              <a:buNone/>
              <a:defRPr/>
            </a:lvl2pPr>
            <a:lvl3pPr marL="783184" indent="0" algn="ctr">
              <a:buNone/>
              <a:defRPr/>
            </a:lvl3pPr>
            <a:lvl4pPr marL="1174775" indent="0" algn="ctr">
              <a:buNone/>
              <a:defRPr/>
            </a:lvl4pPr>
            <a:lvl5pPr marL="1566367" indent="0" algn="ctr">
              <a:buNone/>
              <a:defRPr/>
            </a:lvl5pPr>
            <a:lvl6pPr marL="1957959" indent="0" algn="ctr">
              <a:buNone/>
              <a:defRPr/>
            </a:lvl6pPr>
            <a:lvl7pPr marL="2349551" indent="0" algn="ctr">
              <a:buNone/>
              <a:defRPr/>
            </a:lvl7pPr>
            <a:lvl8pPr marL="2741143" indent="0" algn="ctr">
              <a:buNone/>
              <a:defRPr/>
            </a:lvl8pPr>
            <a:lvl9pPr marL="3132734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99162-D6BD-44DF-A671-6AE28723D7B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88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228A8-A3E1-4AFF-B835-22BF459DEB6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9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088785" y="3207336"/>
            <a:ext cx="6885263" cy="2886099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430005" y="3207336"/>
            <a:ext cx="20515397" cy="2886099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88C2B-32A4-46FA-9A56-52BFB034A65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8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0A9D6-2806-4519-9384-E1274494261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8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944" y="23181691"/>
            <a:ext cx="27542547" cy="7164999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944" y="15290078"/>
            <a:ext cx="27542547" cy="7891611"/>
          </a:xfrm>
        </p:spPr>
        <p:txBody>
          <a:bodyPr anchor="b"/>
          <a:lstStyle>
            <a:lvl1pPr marL="0" indent="0">
              <a:buNone/>
              <a:defRPr sz="1700"/>
            </a:lvl1pPr>
            <a:lvl2pPr marL="391592" indent="0">
              <a:buNone/>
              <a:defRPr sz="1500"/>
            </a:lvl2pPr>
            <a:lvl3pPr marL="783184" indent="0">
              <a:buNone/>
              <a:defRPr sz="1400"/>
            </a:lvl3pPr>
            <a:lvl4pPr marL="1174775" indent="0">
              <a:buNone/>
              <a:defRPr sz="1200"/>
            </a:lvl4pPr>
            <a:lvl5pPr marL="1566367" indent="0">
              <a:buNone/>
              <a:defRPr sz="1200"/>
            </a:lvl5pPr>
            <a:lvl6pPr marL="1957959" indent="0">
              <a:buNone/>
              <a:defRPr sz="1200"/>
            </a:lvl6pPr>
            <a:lvl7pPr marL="2349551" indent="0">
              <a:buNone/>
              <a:defRPr sz="1200"/>
            </a:lvl7pPr>
            <a:lvl8pPr marL="2741143" indent="0">
              <a:buNone/>
              <a:defRPr sz="1200"/>
            </a:lvl8pPr>
            <a:lvl9pPr marL="3132734" indent="0">
              <a:buNone/>
              <a:defRPr sz="12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DE20E-2C36-4705-B5B8-86BA5C441FC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78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430007" y="10422272"/>
            <a:ext cx="13700329" cy="2164606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3716" y="10422272"/>
            <a:ext cx="13700330" cy="2164606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51201-FF33-415F-89BF-B66F704D581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1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502" y="1444486"/>
            <a:ext cx="29163048" cy="6012656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504" y="8075139"/>
            <a:ext cx="14317166" cy="3365889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1592" indent="0">
              <a:buNone/>
              <a:defRPr sz="1700" b="1"/>
            </a:lvl2pPr>
            <a:lvl3pPr marL="783184" indent="0">
              <a:buNone/>
              <a:defRPr sz="1500" b="1"/>
            </a:lvl3pPr>
            <a:lvl4pPr marL="1174775" indent="0">
              <a:buNone/>
              <a:defRPr sz="1400" b="1"/>
            </a:lvl4pPr>
            <a:lvl5pPr marL="1566367" indent="0">
              <a:buNone/>
              <a:defRPr sz="1400" b="1"/>
            </a:lvl5pPr>
            <a:lvl6pPr marL="1957959" indent="0">
              <a:buNone/>
              <a:defRPr sz="1400" b="1"/>
            </a:lvl6pPr>
            <a:lvl7pPr marL="2349551" indent="0">
              <a:buNone/>
              <a:defRPr sz="1400" b="1"/>
            </a:lvl7pPr>
            <a:lvl8pPr marL="2741143" indent="0">
              <a:buNone/>
              <a:defRPr sz="1400" b="1"/>
            </a:lvl8pPr>
            <a:lvl9pPr marL="3132734" indent="0">
              <a:buNone/>
              <a:defRPr sz="1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504" y="11441028"/>
            <a:ext cx="14317166" cy="20784615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411" y="8075139"/>
            <a:ext cx="14323140" cy="3365889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1592" indent="0">
              <a:buNone/>
              <a:defRPr sz="1700" b="1"/>
            </a:lvl2pPr>
            <a:lvl3pPr marL="783184" indent="0">
              <a:buNone/>
              <a:defRPr sz="1500" b="1"/>
            </a:lvl3pPr>
            <a:lvl4pPr marL="1174775" indent="0">
              <a:buNone/>
              <a:defRPr sz="1400" b="1"/>
            </a:lvl4pPr>
            <a:lvl5pPr marL="1566367" indent="0">
              <a:buNone/>
              <a:defRPr sz="1400" b="1"/>
            </a:lvl5pPr>
            <a:lvl6pPr marL="1957959" indent="0">
              <a:buNone/>
              <a:defRPr sz="1400" b="1"/>
            </a:lvl6pPr>
            <a:lvl7pPr marL="2349551" indent="0">
              <a:buNone/>
              <a:defRPr sz="1400" b="1"/>
            </a:lvl7pPr>
            <a:lvl8pPr marL="2741143" indent="0">
              <a:buNone/>
              <a:defRPr sz="1400" b="1"/>
            </a:lvl8pPr>
            <a:lvl9pPr marL="3132734" indent="0">
              <a:buNone/>
              <a:defRPr sz="1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411" y="11441028"/>
            <a:ext cx="14323140" cy="20784615"/>
          </a:xfrm>
        </p:spPr>
        <p:txBody>
          <a:bodyPr/>
          <a:lstStyle>
            <a:lvl1pPr>
              <a:defRPr sz="21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9E900-23CC-4431-B8DD-1EC20A3622A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9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83806-7D83-43B9-B988-FD345259A47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5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366B3-2D7C-4A14-807D-2ED614EB5EC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11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502" y="1435750"/>
            <a:ext cx="10660956" cy="6113783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783" y="1435748"/>
            <a:ext cx="18113769" cy="3078989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502" y="7549532"/>
            <a:ext cx="10660956" cy="24676111"/>
          </a:xfrm>
        </p:spPr>
        <p:txBody>
          <a:bodyPr/>
          <a:lstStyle>
            <a:lvl1pPr marL="0" indent="0">
              <a:buNone/>
              <a:defRPr sz="1200"/>
            </a:lvl1pPr>
            <a:lvl2pPr marL="391592" indent="0">
              <a:buNone/>
              <a:defRPr sz="1000"/>
            </a:lvl2pPr>
            <a:lvl3pPr marL="783184" indent="0">
              <a:buNone/>
              <a:defRPr sz="900"/>
            </a:lvl3pPr>
            <a:lvl4pPr marL="1174775" indent="0">
              <a:buNone/>
              <a:defRPr sz="800"/>
            </a:lvl4pPr>
            <a:lvl5pPr marL="1566367" indent="0">
              <a:buNone/>
              <a:defRPr sz="800"/>
            </a:lvl5pPr>
            <a:lvl6pPr marL="1957959" indent="0">
              <a:buNone/>
              <a:defRPr sz="800"/>
            </a:lvl6pPr>
            <a:lvl7pPr marL="2349551" indent="0">
              <a:buNone/>
              <a:defRPr sz="800"/>
            </a:lvl7pPr>
            <a:lvl8pPr marL="2741143" indent="0">
              <a:buNone/>
              <a:defRPr sz="800"/>
            </a:lvl8pPr>
            <a:lvl9pPr marL="3132734" indent="0">
              <a:buNone/>
              <a:defRPr sz="8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7D6C4-2E37-4E78-98E8-AA978EE10BC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32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2067" y="25252909"/>
            <a:ext cx="19441535" cy="2981359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2067" y="3223565"/>
            <a:ext cx="19441535" cy="21646062"/>
          </a:xfrm>
        </p:spPr>
        <p:txBody>
          <a:bodyPr/>
          <a:lstStyle>
            <a:lvl1pPr marL="0" indent="0">
              <a:buNone/>
              <a:defRPr sz="2700"/>
            </a:lvl1pPr>
            <a:lvl2pPr marL="391592" indent="0">
              <a:buNone/>
              <a:defRPr sz="2400"/>
            </a:lvl2pPr>
            <a:lvl3pPr marL="783184" indent="0">
              <a:buNone/>
              <a:defRPr sz="2100"/>
            </a:lvl3pPr>
            <a:lvl4pPr marL="1174775" indent="0">
              <a:buNone/>
              <a:defRPr sz="1700"/>
            </a:lvl4pPr>
            <a:lvl5pPr marL="1566367" indent="0">
              <a:buNone/>
              <a:defRPr sz="1700"/>
            </a:lvl5pPr>
            <a:lvl6pPr marL="1957959" indent="0">
              <a:buNone/>
              <a:defRPr sz="1700"/>
            </a:lvl6pPr>
            <a:lvl7pPr marL="2349551" indent="0">
              <a:buNone/>
              <a:defRPr sz="1700"/>
            </a:lvl7pPr>
            <a:lvl8pPr marL="2741143" indent="0">
              <a:buNone/>
              <a:defRPr sz="1700"/>
            </a:lvl8pPr>
            <a:lvl9pPr marL="3132734" indent="0">
              <a:buNone/>
              <a:defRPr sz="17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2067" y="28234270"/>
            <a:ext cx="19441535" cy="4233579"/>
          </a:xfrm>
        </p:spPr>
        <p:txBody>
          <a:bodyPr/>
          <a:lstStyle>
            <a:lvl1pPr marL="0" indent="0">
              <a:buNone/>
              <a:defRPr sz="1200"/>
            </a:lvl1pPr>
            <a:lvl2pPr marL="391592" indent="0">
              <a:buNone/>
              <a:defRPr sz="1000"/>
            </a:lvl2pPr>
            <a:lvl3pPr marL="783184" indent="0">
              <a:buNone/>
              <a:defRPr sz="900"/>
            </a:lvl3pPr>
            <a:lvl4pPr marL="1174775" indent="0">
              <a:buNone/>
              <a:defRPr sz="800"/>
            </a:lvl4pPr>
            <a:lvl5pPr marL="1566367" indent="0">
              <a:buNone/>
              <a:defRPr sz="800"/>
            </a:lvl5pPr>
            <a:lvl6pPr marL="1957959" indent="0">
              <a:buNone/>
              <a:defRPr sz="800"/>
            </a:lvl6pPr>
            <a:lvl7pPr marL="2349551" indent="0">
              <a:buNone/>
              <a:defRPr sz="800"/>
            </a:lvl7pPr>
            <a:lvl8pPr marL="2741143" indent="0">
              <a:buNone/>
              <a:defRPr sz="800"/>
            </a:lvl8pPr>
            <a:lvl9pPr marL="3132734" indent="0">
              <a:buNone/>
              <a:defRPr sz="8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81594-FDD1-4CDC-B6A3-40DF827F64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26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0464" y="3208338"/>
            <a:ext cx="27543125" cy="601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5449" tIns="192724" rIns="385449" bIns="1927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0464" y="10421938"/>
            <a:ext cx="27543125" cy="2164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5449" tIns="192724" rIns="385449" bIns="1927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os estilos do texto mestre</a:t>
            </a:r>
          </a:p>
          <a:p>
            <a:pPr lvl="1"/>
            <a:r>
              <a:rPr lang="en-US" altLang="pt-BR"/>
              <a:t>Segundo nível</a:t>
            </a:r>
          </a:p>
          <a:p>
            <a:pPr lvl="2"/>
            <a:r>
              <a:rPr lang="en-US" altLang="pt-BR"/>
              <a:t>Terceiro nível</a:t>
            </a:r>
          </a:p>
          <a:p>
            <a:pPr lvl="3"/>
            <a:r>
              <a:rPr lang="en-US" altLang="pt-BR"/>
              <a:t>Quarto nível</a:t>
            </a:r>
          </a:p>
          <a:p>
            <a:pPr lvl="4"/>
            <a:r>
              <a:rPr lang="en-US" alt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63" y="32867600"/>
            <a:ext cx="6750050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5449" tIns="192724" rIns="385449" bIns="192724" numCol="1" anchor="t" anchorCtr="0" compatLnSpc="1">
            <a:prstTxWarp prst="textNoShape">
              <a:avLst/>
            </a:prstTxWarp>
          </a:bodyPr>
          <a:lstStyle>
            <a:lvl1pPr>
              <a:defRPr sz="58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2814" y="32867600"/>
            <a:ext cx="102584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5449" tIns="192724" rIns="385449" bIns="192724" numCol="1" anchor="t" anchorCtr="0" compatLnSpc="1">
            <a:prstTxWarp prst="textNoShape">
              <a:avLst/>
            </a:prstTxWarp>
          </a:bodyPr>
          <a:lstStyle>
            <a:lvl1pPr algn="ctr">
              <a:defRPr sz="58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2867600"/>
            <a:ext cx="6750050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5449" tIns="192724" rIns="385449" bIns="192724" numCol="1" anchor="t" anchorCtr="0" compatLnSpc="1">
            <a:prstTxWarp prst="textNoShape">
              <a:avLst/>
            </a:prstTxWarp>
          </a:bodyPr>
          <a:lstStyle>
            <a:lvl1pPr algn="r">
              <a:defRPr sz="5800">
                <a:ea typeface="ＭＳ Ｐゴシック" charset="-128"/>
              </a:defRPr>
            </a:lvl1pPr>
          </a:lstStyle>
          <a:p>
            <a:pPr>
              <a:defRPr/>
            </a:pPr>
            <a:fld id="{520BF42F-8233-4411-821D-B75BD2E6D39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54450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defTabSz="3854450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defTabSz="3854450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defTabSz="3854450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defTabSz="3854450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391592" algn="ctr" defTabSz="3854732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Times New Roman" pitchFamily="18" charset="0"/>
        </a:defRPr>
      </a:lvl6pPr>
      <a:lvl7pPr marL="783184" algn="ctr" defTabSz="3854732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Times New Roman" pitchFamily="18" charset="0"/>
        </a:defRPr>
      </a:lvl7pPr>
      <a:lvl8pPr marL="1174775" algn="ctr" defTabSz="3854732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Times New Roman" pitchFamily="18" charset="0"/>
        </a:defRPr>
      </a:lvl8pPr>
      <a:lvl9pPr marL="1566367" algn="ctr" defTabSz="3854732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Times New Roman" pitchFamily="18" charset="0"/>
        </a:defRPr>
      </a:lvl9pPr>
    </p:titleStyle>
    <p:bodyStyle>
      <a:lvl1pPr marL="1444625" indent="-1444625" algn="l" defTabSz="3854450" rtl="0" eaLnBrk="0" fontAlgn="base" hangingPunct="0">
        <a:spcBef>
          <a:spcPct val="20000"/>
        </a:spcBef>
        <a:spcAft>
          <a:spcPct val="0"/>
        </a:spcAft>
        <a:buChar char="•"/>
        <a:defRPr sz="13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3132138" indent="-1203325" algn="l" defTabSz="3854450" rtl="0" eaLnBrk="0" fontAlgn="base" hangingPunct="0">
        <a:spcBef>
          <a:spcPct val="20000"/>
        </a:spcBef>
        <a:spcAft>
          <a:spcPct val="0"/>
        </a:spcAft>
        <a:buChar char="–"/>
        <a:defRPr sz="11800">
          <a:solidFill>
            <a:schemeClr val="tx1"/>
          </a:solidFill>
          <a:latin typeface="+mn-lt"/>
          <a:ea typeface="ＭＳ Ｐゴシック" charset="0"/>
        </a:defRPr>
      </a:lvl2pPr>
      <a:lvl3pPr marL="4818063" indent="-963613" algn="l" defTabSz="3854450" rtl="0" eaLnBrk="0" fontAlgn="base" hangingPunct="0">
        <a:spcBef>
          <a:spcPct val="20000"/>
        </a:spcBef>
        <a:spcAft>
          <a:spcPct val="0"/>
        </a:spcAft>
        <a:buChar char="•"/>
        <a:defRPr sz="10100">
          <a:solidFill>
            <a:schemeClr val="tx1"/>
          </a:solidFill>
          <a:latin typeface="+mn-lt"/>
          <a:ea typeface="ＭＳ Ｐゴシック" charset="0"/>
        </a:defRPr>
      </a:lvl3pPr>
      <a:lvl4pPr marL="6745288" indent="-963613" algn="l" defTabSz="3854450" rtl="0" eaLnBrk="0" fontAlgn="base" hangingPunct="0">
        <a:spcBef>
          <a:spcPct val="20000"/>
        </a:spcBef>
        <a:spcAft>
          <a:spcPct val="0"/>
        </a:spcAft>
        <a:buChar char="–"/>
        <a:defRPr sz="8500">
          <a:solidFill>
            <a:schemeClr val="tx1"/>
          </a:solidFill>
          <a:latin typeface="+mn-lt"/>
          <a:ea typeface="ＭＳ Ｐゴシック" charset="0"/>
        </a:defRPr>
      </a:lvl4pPr>
      <a:lvl5pPr marL="8670925" indent="-963613" algn="l" defTabSz="3854450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  <a:ea typeface="ＭＳ Ｐゴシック" charset="0"/>
        </a:defRPr>
      </a:lvl5pPr>
      <a:lvl6pPr marL="9063719" indent="-964023" algn="l" defTabSz="3854732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6pPr>
      <a:lvl7pPr marL="9455310" indent="-964023" algn="l" defTabSz="3854732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7pPr>
      <a:lvl8pPr marL="9846902" indent="-964023" algn="l" defTabSz="3854732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8pPr>
      <a:lvl9pPr marL="10238494" indent="-964023" algn="l" defTabSz="3854732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78318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592" algn="l" defTabSz="78318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3184" algn="l" defTabSz="78318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4775" algn="l" defTabSz="78318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6367" algn="l" defTabSz="78318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7959" algn="l" defTabSz="78318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49551" algn="l" defTabSz="78318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1143" algn="l" defTabSz="78318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32734" algn="l" defTabSz="78318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4176713" y="323851"/>
            <a:ext cx="26666825" cy="1243013"/>
          </a:xfrm>
          <a:prstGeom prst="rect">
            <a:avLst/>
          </a:prstGeom>
          <a:noFill/>
          <a:ln>
            <a:noFill/>
          </a:ln>
          <a:effectLst>
            <a:outerShdw blurRad="63500" dist="77251" dir="567739" algn="ctr" rotWithShape="0">
              <a:schemeClr val="tx1">
                <a:alpha val="75000"/>
              </a:schemeClr>
            </a:outerShdw>
          </a:effectLst>
          <a:extLst/>
        </p:spPr>
        <p:txBody>
          <a:bodyPr lIns="14420" tIns="7210" rIns="14420" bIns="7210">
            <a:spAutoFit/>
          </a:bodyPr>
          <a:lstStyle/>
          <a:p>
            <a:pPr algn="r">
              <a:defRPr/>
            </a:pPr>
            <a:r>
              <a:rPr lang="pt-BR" sz="80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 – tamanho 60-80/MAIÚSCULO</a:t>
            </a: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8569177" y="1781955"/>
            <a:ext cx="22274361" cy="2168997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420" tIns="7210" rIns="14420" bIns="7210">
            <a:spAutoFit/>
          </a:bodyPr>
          <a:lstStyle>
            <a:lvl1pPr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pt-BR" altLang="pt-BR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pt-BR" altLang="pt-BR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NOME DOS AUTORES , INCLUINDO ORIENTADOR (separados por ponto e vírgula)- TAMANHO-36-45</a:t>
            </a:r>
          </a:p>
          <a:p>
            <a:pPr algn="ctr">
              <a:defRPr/>
            </a:pPr>
            <a:r>
              <a:rPr lang="pt-BR" altLang="pt-BR" sz="4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Curso/Instituição; / UNIFAFIBE     </a:t>
            </a:r>
            <a:r>
              <a:rPr lang="pt-BR" altLang="pt-BR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E-mail: </a:t>
            </a:r>
            <a:endParaRPr lang="pt-BR" altLang="pt-BR" sz="4000" b="1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755650" y="9685339"/>
            <a:ext cx="14890750" cy="9863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20" tIns="7210" rIns="14420" bIns="7210">
            <a:spAutoFit/>
          </a:bodyPr>
          <a:lstStyle>
            <a:lvl1pPr marL="188913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just"/>
            <a:r>
              <a:rPr lang="en-US" altLang="pt-BR" sz="4000">
                <a:latin typeface="Tahoma" pitchFamily="34" charset="0"/>
                <a:cs typeface="Tahoma" pitchFamily="34" charset="0"/>
              </a:rPr>
              <a:t>Descrever  o texto do PAINEL em  tamanho 33-45</a:t>
            </a:r>
          </a:p>
          <a:p>
            <a:pPr algn="just"/>
            <a:endParaRPr lang="en-US" altLang="pt-BR" sz="40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4000">
                <a:latin typeface="Tahoma" pitchFamily="34" charset="0"/>
                <a:cs typeface="Tahoma" pitchFamily="34" charset="0"/>
              </a:rPr>
              <a:t>É permitido  colocar figuras, quadros, gráficos, tabelas  no PAINEL</a:t>
            </a:r>
          </a:p>
          <a:p>
            <a:pPr algn="just"/>
            <a:endParaRPr lang="en-US" altLang="pt-BR" sz="40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4000">
                <a:latin typeface="Tahoma" pitchFamily="34" charset="0"/>
                <a:cs typeface="Tahoma" pitchFamily="34" charset="0"/>
              </a:rPr>
              <a:t>O padrão de letra , cores  do painel podem ser alterados</a:t>
            </a:r>
          </a:p>
          <a:p>
            <a:pPr algn="just"/>
            <a:endParaRPr lang="en-US" altLang="pt-BR" sz="40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4000">
                <a:latin typeface="Tahoma" pitchFamily="34" charset="0"/>
                <a:cs typeface="Tahoma" pitchFamily="34" charset="0"/>
              </a:rPr>
              <a:t>O painel deve conter as informações registradas no resumo</a:t>
            </a:r>
          </a:p>
          <a:p>
            <a:pPr algn="just"/>
            <a:endParaRPr lang="en-US" altLang="pt-BR" sz="40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4000">
                <a:latin typeface="Tahoma" pitchFamily="34" charset="0"/>
                <a:cs typeface="Tahoma" pitchFamily="34" charset="0"/>
              </a:rPr>
              <a:t>TAMANHO DO PAINEL: 1,0 m de altura e 0,9 m de lagura (este modelo já esta nesta formatação; como sugestão, salve o arquivo e realize alterações pertinetes).</a:t>
            </a:r>
          </a:p>
          <a:p>
            <a:pPr algn="just"/>
            <a:endParaRPr lang="en-US" altLang="pt-BR" sz="4000">
              <a:latin typeface="Tahoma" pitchFamily="34" charset="0"/>
              <a:cs typeface="Tahoma" pitchFamily="34" charset="0"/>
            </a:endParaRPr>
          </a:p>
          <a:p>
            <a:pPr algn="just"/>
            <a:endParaRPr lang="en-US" altLang="pt-BR" sz="40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pt-BR" sz="4000">
                <a:latin typeface="Tahoma" pitchFamily="34" charset="0"/>
                <a:cs typeface="Tahoma" pitchFamily="34" charset="0"/>
              </a:rPr>
              <a:t>A RESPONSABILIDADE PARA A ELABORAÇÃO E PAGAMENTO DOS PAINÉIS SERÃO DOS AUTORES. </a:t>
            </a:r>
          </a:p>
        </p:txBody>
      </p:sp>
      <p:sp>
        <p:nvSpPr>
          <p:cNvPr id="2056" name="Rectangle 9"/>
          <p:cNvSpPr>
            <a:spLocks noChangeArrowheads="1"/>
          </p:cNvSpPr>
          <p:nvPr/>
        </p:nvSpPr>
        <p:spPr bwMode="auto">
          <a:xfrm>
            <a:off x="3171956" y="7847636"/>
            <a:ext cx="9720000" cy="1079500"/>
          </a:xfrm>
          <a:prstGeom prst="rect">
            <a:avLst/>
          </a:prstGeom>
          <a:noFill/>
          <a:ln>
            <a:noFill/>
          </a:ln>
          <a:effectLst>
            <a:outerShdw dist="38100" dir="5400000" algn="t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30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6580" tIns="38290" rIns="76580" bIns="38290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6600" b="1" dirty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INTRODUÇÃO</a:t>
            </a:r>
          </a:p>
        </p:txBody>
      </p:sp>
      <p:sp>
        <p:nvSpPr>
          <p:cNvPr id="2057" name="Text Box 10"/>
          <p:cNvSpPr txBox="1">
            <a:spLocks noChangeArrowheads="1"/>
          </p:cNvSpPr>
          <p:nvPr/>
        </p:nvSpPr>
        <p:spPr bwMode="auto">
          <a:xfrm>
            <a:off x="16722725" y="28244800"/>
            <a:ext cx="14889164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20" tIns="7210" rIns="14420" bIns="7210">
            <a:spAutoFit/>
          </a:bodyPr>
          <a:lstStyle>
            <a:lvl1pPr marL="268288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just"/>
            <a:r>
              <a:rPr lang="pt-BR" altLang="pt-BR" sz="4000">
                <a:latin typeface="Tahoma" pitchFamily="34" charset="0"/>
                <a:cs typeface="Tahoma" pitchFamily="34" charset="0"/>
              </a:rPr>
              <a:t>DESCREVER A CONCLUSÃO</a:t>
            </a:r>
            <a:r>
              <a:rPr lang="en-US" altLang="pt-BR" sz="4000">
                <a:latin typeface="Tahoma" pitchFamily="34" charset="0"/>
                <a:cs typeface="Tahoma" pitchFamily="34" charset="0"/>
              </a:rPr>
              <a:t>- tamanho 33-45</a:t>
            </a:r>
            <a:endParaRPr lang="pt-BR" altLang="pt-BR" sz="40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8" name="Rectangle 16"/>
          <p:cNvSpPr>
            <a:spLocks noChangeArrowheads="1"/>
          </p:cNvSpPr>
          <p:nvPr/>
        </p:nvSpPr>
        <p:spPr bwMode="auto">
          <a:xfrm>
            <a:off x="19916801" y="26763665"/>
            <a:ext cx="9720000" cy="1081087"/>
          </a:xfrm>
          <a:prstGeom prst="rect">
            <a:avLst/>
          </a:prstGeom>
          <a:noFill/>
          <a:ln>
            <a:noFill/>
          </a:ln>
          <a:effectLst>
            <a:outerShdw dist="38100" dir="5400000" algn="t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30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6580" tIns="38290" rIns="76580" bIns="38290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6600" b="1" dirty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CONCLUSÃO</a:t>
            </a:r>
          </a:p>
        </p:txBody>
      </p:sp>
      <p:sp>
        <p:nvSpPr>
          <p:cNvPr id="2059" name="Rectangle 18"/>
          <p:cNvSpPr>
            <a:spLocks noChangeArrowheads="1"/>
          </p:cNvSpPr>
          <p:nvPr/>
        </p:nvSpPr>
        <p:spPr bwMode="auto">
          <a:xfrm>
            <a:off x="20488305" y="8101013"/>
            <a:ext cx="9720000" cy="1079500"/>
          </a:xfrm>
          <a:prstGeom prst="rect">
            <a:avLst/>
          </a:prstGeom>
          <a:noFill/>
          <a:ln>
            <a:noFill/>
          </a:ln>
          <a:effectLst>
            <a:outerShdw dist="38100" dir="5400000" algn="t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30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6580" tIns="38290" rIns="76580" bIns="38290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6600" b="1" dirty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RESULTADOS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55650" y="21832890"/>
            <a:ext cx="14890750" cy="124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20" tIns="7210" rIns="14420" bIns="7210">
            <a:spAutoFit/>
          </a:bodyPr>
          <a:lstStyle>
            <a:lvl1pPr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marL="284163" indent="61913" algn="just">
              <a:defRPr/>
            </a:pP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descrever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objetivos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tamanho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33-45</a:t>
            </a:r>
          </a:p>
          <a:p>
            <a:pPr algn="just">
              <a:defRPr/>
            </a:pPr>
            <a:endParaRPr lang="en-US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61" name="Rectangle 9"/>
          <p:cNvSpPr>
            <a:spLocks noChangeArrowheads="1"/>
          </p:cNvSpPr>
          <p:nvPr/>
        </p:nvSpPr>
        <p:spPr bwMode="auto">
          <a:xfrm>
            <a:off x="2485929" y="20538299"/>
            <a:ext cx="9720000" cy="1079500"/>
          </a:xfrm>
          <a:prstGeom prst="rect">
            <a:avLst/>
          </a:prstGeom>
          <a:noFill/>
          <a:ln>
            <a:noFill/>
          </a:ln>
          <a:effectLst>
            <a:outerShdw dist="38100" dir="5400000" algn="t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30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6580" tIns="38290" rIns="76580" bIns="38290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6600" b="1" dirty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OBJETIVO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755650" y="26420763"/>
            <a:ext cx="14552613" cy="493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20" tIns="7210" rIns="14420" bIns="7210">
            <a:spAutoFit/>
          </a:bodyPr>
          <a:lstStyle>
            <a:lvl1pPr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marL="346075" algn="just">
              <a:defRPr/>
            </a:pP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Descrever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materiais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métodos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tamanho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33-45</a:t>
            </a:r>
            <a:endParaRPr lang="pt-BR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pt-BR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algn="just">
              <a:defRPr/>
            </a:pPr>
            <a:endParaRPr lang="pt-BR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en-US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63" name="Rectangle 9"/>
          <p:cNvSpPr>
            <a:spLocks noChangeArrowheads="1"/>
          </p:cNvSpPr>
          <p:nvPr/>
        </p:nvSpPr>
        <p:spPr bwMode="auto">
          <a:xfrm>
            <a:off x="2414491" y="24993598"/>
            <a:ext cx="9720000" cy="1080000"/>
          </a:xfrm>
          <a:prstGeom prst="rect">
            <a:avLst/>
          </a:prstGeom>
          <a:noFill/>
          <a:ln>
            <a:noFill/>
          </a:ln>
          <a:effectLst>
            <a:outerShdw dist="38100" dir="5400000" algn="t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30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6580" tIns="38290" rIns="76580" bIns="38290" anchor="ctr"/>
          <a:lstStyle>
            <a:lvl1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defTabSz="7651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0224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4796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29368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394075" indent="263525" defTabSz="7651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ctr"/>
            <a:r>
              <a:rPr lang="pt-BR" altLang="pt-BR" sz="6600" b="1" dirty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MATERIAIS E MÉTODO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6722725" y="9686927"/>
            <a:ext cx="14889164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20" tIns="7210" rIns="14420" bIns="7210">
            <a:spAutoFit/>
          </a:bodyPr>
          <a:lstStyle>
            <a:lvl1pPr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defTabSz="142875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defTabSz="14287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marL="284163" algn="just">
              <a:defRPr/>
            </a:pP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descrever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resultados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altLang="pt-BR" sz="4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tamanho</a:t>
            </a:r>
            <a:r>
              <a:rPr lang="en-US" altLang="pt-BR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33-45</a:t>
            </a:r>
            <a:endParaRPr lang="pt-BR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pt-BR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en-US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r>
              <a:rPr lang="en-US" altLang="pt-BR" sz="4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endParaRPr lang="en-US" altLang="pt-BR" sz="40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en-US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defRPr/>
            </a:pPr>
            <a:endParaRPr lang="en-US" altLang="pt-BR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65" name="CaixaDeTexto 19"/>
          <p:cNvSpPr txBox="1">
            <a:spLocks noChangeArrowheads="1"/>
          </p:cNvSpPr>
          <p:nvPr/>
        </p:nvSpPr>
        <p:spPr bwMode="auto">
          <a:xfrm>
            <a:off x="12217401" y="35004377"/>
            <a:ext cx="17295813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/>
            <a:endParaRPr lang="pt-BR" altLang="pt-BR" sz="3300" b="1">
              <a:solidFill>
                <a:srgbClr val="000066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presentação em branco">
  <a:themeElements>
    <a:clrScheme name="Apresentação em bran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presentação em branc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presentação em br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 em branc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presentação em branc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 em branc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 em branc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 em branc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presentação em branc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13516</TotalTime>
  <Words>146</Words>
  <Application>Microsoft Office PowerPoint</Application>
  <PresentationFormat>Personalizar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ＭＳ Ｐゴシック</vt:lpstr>
      <vt:lpstr>Tahoma</vt:lpstr>
      <vt:lpstr>Times New Roman</vt:lpstr>
      <vt:lpstr>Apresentação em branco</vt:lpstr>
      <vt:lpstr>Apresentação do PowerPoint</vt:lpstr>
    </vt:vector>
  </TitlesOfParts>
  <Company>HCTP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Clinica medica</dc:creator>
  <cp:lastModifiedBy>Juliana</cp:lastModifiedBy>
  <cp:revision>127</cp:revision>
  <cp:lastPrinted>2000-08-29T23:50:10Z</cp:lastPrinted>
  <dcterms:created xsi:type="dcterms:W3CDTF">2000-07-05T10:55:22Z</dcterms:created>
  <dcterms:modified xsi:type="dcterms:W3CDTF">2018-04-19T13:18:10Z</dcterms:modified>
</cp:coreProperties>
</file>