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8004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FF00"/>
    <a:srgbClr val="00D9F9"/>
    <a:srgbClr val="FFF100"/>
    <a:srgbClr val="9501C7"/>
    <a:srgbClr val="048596"/>
    <a:srgbClr val="006699"/>
    <a:srgbClr val="00C2D3"/>
    <a:srgbClr val="D80582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4" d="100"/>
          <a:sy n="24" d="100"/>
        </p:scale>
        <p:origin x="26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302386"/>
            <a:ext cx="24480361" cy="1127975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7017128"/>
            <a:ext cx="21600319" cy="7822326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48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855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724962"/>
            <a:ext cx="6210092" cy="274568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724962"/>
            <a:ext cx="18270270" cy="274568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42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430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077332"/>
            <a:ext cx="24840367" cy="13477201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1682033"/>
            <a:ext cx="24840367" cy="7087342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954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8624810"/>
            <a:ext cx="12240181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8624810"/>
            <a:ext cx="12240181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86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724969"/>
            <a:ext cx="24840367" cy="626236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7942328"/>
            <a:ext cx="12183928" cy="3892412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1834740"/>
            <a:ext cx="12183928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7942328"/>
            <a:ext cx="12243932" cy="3892412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1834740"/>
            <a:ext cx="12243932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89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12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29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159952"/>
            <a:ext cx="9288887" cy="755983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4664905"/>
            <a:ext cx="14580215" cy="23024494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9719786"/>
            <a:ext cx="9288887" cy="18007107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77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159952"/>
            <a:ext cx="9288887" cy="755983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4664905"/>
            <a:ext cx="14580215" cy="23024494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9719786"/>
            <a:ext cx="9288887" cy="18007107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33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724969"/>
            <a:ext cx="2484036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8624810"/>
            <a:ext cx="2484036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0029347"/>
            <a:ext cx="6480096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C360-D70A-4AFE-B997-828054982AEA}" type="datetimeFigureOut">
              <a:rPr lang="pt-BR" smtClean="0"/>
              <a:t>13/09/2024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0029347"/>
            <a:ext cx="972014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0029347"/>
            <a:ext cx="6480096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80DA2-45AA-4B6C-98C7-E57B6B27B2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41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pinturascontato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riarts_visual@hot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40AFB2BE-23EC-0BF5-3DDE-D59BDF9F6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7909" y="866816"/>
            <a:ext cx="22266079" cy="101924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1798" tIns="5899" rIns="11798" bIns="5899">
            <a:spAutoFit/>
          </a:bodyPr>
          <a:lstStyle/>
          <a:p>
            <a:pPr algn="ctr">
              <a:defRPr/>
            </a:pPr>
            <a:r>
              <a:rPr lang="pt-BR" sz="6546" b="1" dirty="0">
                <a:solidFill>
                  <a:schemeClr val="bg1"/>
                </a:solidFill>
                <a:effectLst>
                  <a:outerShdw dist="38100" dir="2700000" algn="tl">
                    <a:srgbClr val="000000">
                      <a:alpha val="96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– tamanho 60-80/MAIÚSCULO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CF9505C7-C95F-01DE-DB82-6DDD075DD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60" y="8190457"/>
            <a:ext cx="12775392" cy="7566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marL="188913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just"/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Descrever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texto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do PAINEL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em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tamanho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33-45</a:t>
            </a: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É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permitido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colocar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figuras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quadros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gráficos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tabelas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 no PAINEL</a:t>
            </a: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padrão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de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letra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, cores  do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painel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podem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ser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alterados</a:t>
            </a:r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painel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deve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conter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as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informações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registradas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no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resumo</a:t>
            </a:r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TAMANHO DO PAINEL: 0,90 m de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altura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e 0,80 m de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lagura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(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este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modelo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já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esta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nesta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formatação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;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como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sugestão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, salve o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arquivo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e realize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alterações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pertinetes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).</a:t>
            </a: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3273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3273" dirty="0">
                <a:latin typeface="Tahoma" pitchFamily="34" charset="0"/>
                <a:cs typeface="Tahoma" pitchFamily="34" charset="0"/>
              </a:rPr>
              <a:t>A RESPONSABILIDADE PARA A ELABORAÇÃO E PAGAMENTO DOS PAINÉIS SERÃO DOS AUTORES. 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A0EA9BC5-21F1-937D-62A0-FFD0EB576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159" y="6944805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C1FF00"/>
                </a:solidFill>
                <a:effectLst>
                  <a:outerShdw blurRad="50800" dist="50800" dir="5400000" algn="ctr" rotWithShape="0">
                    <a:schemeClr val="tx1">
                      <a:alpha val="84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INTRODUÇÃO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0C66F84-B803-BACD-FC1B-6D5F1B709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7181" y="18413201"/>
            <a:ext cx="12767788" cy="515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marL="268288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just"/>
            <a:r>
              <a:rPr lang="pt-BR" altLang="pt-BR" sz="3273" dirty="0">
                <a:latin typeface="Tahoma" pitchFamily="34" charset="0"/>
                <a:cs typeface="Tahoma" pitchFamily="34" charset="0"/>
              </a:rPr>
              <a:t>Descrever a conclusão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- </a:t>
            </a:r>
            <a:r>
              <a:rPr lang="en-US" altLang="pt-BR" sz="3273" dirty="0" err="1">
                <a:latin typeface="Tahoma" pitchFamily="34" charset="0"/>
                <a:cs typeface="Tahoma" pitchFamily="34" charset="0"/>
              </a:rPr>
              <a:t>tamanho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 33-45</a:t>
            </a:r>
            <a:endParaRPr lang="pt-BR" altLang="pt-BR" sz="3273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5" name="Text Box 7">
            <a:extLst>
              <a:ext uri="{FF2B5EF4-FFF2-40B4-BE49-F238E27FC236}">
                <a16:creationId xmlns:a16="http://schemas.microsoft.com/office/drawing/2014/main" id="{4A9D4D57-1ECD-136D-8B6B-4641DF378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7" y="18729048"/>
            <a:ext cx="12767790" cy="101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32502" indent="50657" algn="just">
              <a:defRPr/>
            </a:pP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id="{107BAC9C-8207-763B-D06F-187EF8D1A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7181" y="8292744"/>
            <a:ext cx="12767789" cy="969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32502" algn="just">
              <a:defRPr/>
            </a:pP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33-45.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Utilizar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tabelas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quadros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,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gráficos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ilustrar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pt-BR" altLang="pt-BR" sz="4000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OBS. Para a impressão dos Banners SUGERIMOS a Gráfica Kipinturas – contato   (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17)3345-4159; e-mail:  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kipinturascontato@gmail.com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altLang="pt-BR" sz="4000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Importante enviar com pelo menos 5 dias de antecedência. Ou na Criartes: Contato: (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17)99188-4619; e-mail:  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criarts_visual@hotmail.com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Ambas as gráficas estão com valores especiais para o </a:t>
            </a:r>
            <a:r>
              <a:rPr lang="pt-BR" altLang="pt-BR" sz="4000" b="1" dirty="0" err="1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EPeQ</a:t>
            </a:r>
            <a:r>
              <a:rPr lang="pt-BR" altLang="pt-BR" sz="4000" b="1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vão de 55 à 50 reais. </a:t>
            </a:r>
            <a:r>
              <a:rPr lang="pt-BR" altLang="pt-BR" sz="4000" dirty="0">
                <a:solidFill>
                  <a:srgbClr val="FF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orçamento das gráficas é para este tamanho do modelo.</a:t>
            </a:r>
            <a:endParaRPr lang="en-US" altLang="pt-BR" sz="4000" b="1" dirty="0">
              <a:solidFill>
                <a:srgbClr val="FF0000"/>
              </a:solidFill>
              <a:highlight>
                <a:srgbClr val="FF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en-US" altLang="pt-BR" sz="3273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en-US" altLang="pt-BR" sz="3273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id="{A1AC4855-DFC6-93B8-59E1-23F5E90A2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7" y="21754928"/>
            <a:ext cx="12775395" cy="4041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83159" algn="just">
              <a:defRPr/>
            </a:pP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materiais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altLang="pt-BR" sz="3273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pt-BR" altLang="pt-BR" sz="3273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3273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BA03F025-3A42-B916-D6C7-A22E88578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203" y="2217621"/>
            <a:ext cx="19289487" cy="2801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pt-BR" altLang="pt-BR" sz="3927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altLang="pt-BR" sz="3927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NOME DOS AUTORES , INCLUINDO ORIENTADOR (separados por ponto e vírgula)- TAMANHO-36-45</a:t>
            </a:r>
          </a:p>
          <a:p>
            <a:pPr algn="ctr">
              <a:defRPr/>
            </a:pPr>
            <a:r>
              <a:rPr lang="pt-BR" alt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altLang="pt-BR" sz="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pt-BR" altLang="pt-B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Curso/Instituição; / UNIFAFIBE</a:t>
            </a:r>
          </a:p>
          <a:p>
            <a:pPr algn="ctr">
              <a:defRPr/>
            </a:pPr>
            <a:endParaRPr lang="pt-BR" altLang="pt-B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pt-BR" altLang="pt-BR" sz="327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 </a:t>
            </a:r>
            <a:endParaRPr lang="pt-BR" altLang="pt-BR" sz="3273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D0264EC4-A357-704A-53BE-4105C5AD0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157" y="27621961"/>
            <a:ext cx="26621812" cy="515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98" tIns="5899" rIns="11798" bIns="5899">
            <a:spAutoFit/>
          </a:bodyPr>
          <a:lstStyle>
            <a:lvl1pPr marL="268288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593594" indent="-374081" algn="just">
              <a:buFont typeface="Arial" panose="020B0604020202020204" pitchFamily="34" charset="0"/>
              <a:buChar char="•"/>
            </a:pPr>
            <a:r>
              <a:rPr lang="pt-BR" altLang="pt-BR" sz="2291" dirty="0">
                <a:latin typeface="Tahoma" pitchFamily="34" charset="0"/>
                <a:cs typeface="Tahoma" pitchFamily="34" charset="0"/>
              </a:rPr>
              <a:t>Listar as referências bibliográficas que embasam o estudo e que foram utilizadas nesta apresentação </a:t>
            </a:r>
            <a:r>
              <a:rPr lang="en-US" altLang="pt-BR" sz="2291" dirty="0">
                <a:latin typeface="Tahoma" pitchFamily="34" charset="0"/>
                <a:cs typeface="Tahoma" pitchFamily="34" charset="0"/>
              </a:rPr>
              <a:t>- </a:t>
            </a:r>
            <a:r>
              <a:rPr lang="en-US" altLang="pt-BR" sz="2291" dirty="0" err="1">
                <a:latin typeface="Tahoma" pitchFamily="34" charset="0"/>
                <a:cs typeface="Tahoma" pitchFamily="34" charset="0"/>
              </a:rPr>
              <a:t>tamanho</a:t>
            </a:r>
            <a:r>
              <a:rPr lang="en-US" altLang="pt-BR" sz="229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pt-BR" sz="3273" dirty="0">
                <a:latin typeface="Tahoma" pitchFamily="34" charset="0"/>
                <a:cs typeface="Tahoma" pitchFamily="34" charset="0"/>
              </a:rPr>
              <a:t>24-28</a:t>
            </a:r>
            <a:endParaRPr lang="pt-BR" altLang="pt-BR" sz="3273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8CE4EED-9782-6150-FD94-5F86943A6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182" y="6919456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C1FF00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RESULTADOS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B30D7BA-FBE1-286D-7480-4AA099051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157" y="17270708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C1FF00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OBJETIVOS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8CBBA02-2FC1-C871-F647-1DC2AB5AA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157" y="20374429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C1FF00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MATERIAIS E MÉTODO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D0527CBA-6D70-0942-6C53-5A5235EC4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181" y="17270708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C1FF00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CONCLUSÃO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2F577F4-BAAB-CE2D-AA0E-0CE802CD6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356" y="26372033"/>
            <a:ext cx="12767790" cy="912058"/>
          </a:xfrm>
          <a:prstGeom prst="roundRect">
            <a:avLst/>
          </a:prstGeom>
          <a:noFill/>
          <a:ln>
            <a:noFill/>
          </a:ln>
          <a:effectLst/>
        </p:spPr>
        <p:txBody>
          <a:bodyPr wrap="none" lIns="62655" tIns="31327" rIns="62655" bIns="31327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5400" b="1" dirty="0">
                <a:solidFill>
                  <a:srgbClr val="C1FF00"/>
                </a:solidFill>
                <a:effectLst>
                  <a:outerShdw blurRad="38100" dist="38100" dir="2700000" algn="tl">
                    <a:schemeClr val="tx1">
                      <a:alpha val="83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1598502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2755</TotalTime>
  <Words>263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Claudia Arroyo</dc:creator>
  <cp:lastModifiedBy>Claudia Arroyo</cp:lastModifiedBy>
  <cp:revision>11</cp:revision>
  <dcterms:created xsi:type="dcterms:W3CDTF">2022-09-23T23:07:21Z</dcterms:created>
  <dcterms:modified xsi:type="dcterms:W3CDTF">2024-09-13T19:25:18Z</dcterms:modified>
</cp:coreProperties>
</file>